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46A"/>
    <a:srgbClr val="8E2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DF46A58-4307-4DF4-AB28-F29BEEF20B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5CDF93-03B2-4276-9F6A-F05515EF1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22346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A491C-9F02-4568-B02D-456C3A35F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E267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378F6-7EFD-4368-BB57-7AE70E43F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E3294-536B-40C1-9E71-68D0CA8D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1BB41-198E-490C-848C-CAE7DCDF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7770E7-D8F9-49A6-AF48-D81DF2D927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649" y="389988"/>
            <a:ext cx="2664702" cy="388234"/>
          </a:xfrm>
          <a:prstGeom prst="rect">
            <a:avLst/>
          </a:prstGeom>
        </p:spPr>
      </p:pic>
      <p:sp>
        <p:nvSpPr>
          <p:cNvPr id="8" name="Google Shape;42;p6">
            <a:extLst>
              <a:ext uri="{FF2B5EF4-FFF2-40B4-BE49-F238E27FC236}">
                <a16:creationId xmlns:a16="http://schemas.microsoft.com/office/drawing/2014/main" id="{60BFFFAA-EB83-4FC2-85A7-C1A06D8F92CD}"/>
              </a:ext>
            </a:extLst>
          </p:cNvPr>
          <p:cNvSpPr/>
          <p:nvPr userDrawn="1"/>
        </p:nvSpPr>
        <p:spPr>
          <a:xfrm>
            <a:off x="-25706" y="6528258"/>
            <a:ext cx="12243412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C8B0CD-C5F7-4DFC-A3C3-3A8C08E32DD4}"/>
              </a:ext>
            </a:extLst>
          </p:cNvPr>
          <p:cNvSpPr txBox="1"/>
          <p:nvPr userDrawn="1"/>
        </p:nvSpPr>
        <p:spPr>
          <a:xfrm>
            <a:off x="-25707" y="6571604"/>
            <a:ext cx="12243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4EF801C6-253D-4962-8F0D-B3D99D808480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-534317" y="1437702"/>
            <a:ext cx="5849956" cy="4054207"/>
          </a:xfrm>
          <a:prstGeom prst="bentConnector3">
            <a:avLst>
              <a:gd name="adj1" fmla="val 471"/>
            </a:avLst>
          </a:prstGeom>
          <a:ln w="57150">
            <a:solidFill>
              <a:srgbClr val="223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B12226F-702B-43EA-A54F-57B121536AD6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6876362" y="1437703"/>
            <a:ext cx="5849956" cy="4054207"/>
          </a:xfrm>
          <a:prstGeom prst="bentConnector3">
            <a:avLst>
              <a:gd name="adj1" fmla="val 471"/>
            </a:avLst>
          </a:prstGeom>
          <a:ln w="57150">
            <a:solidFill>
              <a:srgbClr val="223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90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14C68E6-4285-401D-8A81-365E6C9EE3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3242EA-A593-4616-99B3-1B4062890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83E35-F6DC-48BC-82F6-3B669F103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C5720-DE3F-4958-B1F8-70DB492E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52371-A478-4D87-BD0B-20929248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F978C-0457-42A0-9C3D-BE1F7A83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33CB8D86-48C9-4D78-8D3A-ADAE227DF237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EC69FA80-8C76-4846-B9ED-DB102F9F8661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2C79F6CC-7DEC-4270-A01D-54EC9917570F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260A1F-6310-44D3-8A6C-02F684FF419C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9BF4182-8172-B7AD-815D-153B6FB873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5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E8DF79A-B901-4261-AFBF-E60CD60D13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1EA82-1605-453A-BA50-E4E4F2744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812EC0-58B8-4E7E-9AA2-F66EAA908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2FB23-8E31-47CB-BF8C-6F54054D8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10669-7D90-4CCC-922D-C65FAD23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C646E-86A6-48E3-91DF-CC5F6B77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91214282-D1EE-4A0F-A551-A5C76F02FE06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98944383-ED82-42F0-B3C5-5E6882EC096F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4D2E8F37-C036-4BE8-8004-4387A54CB89E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21DEC0-AAAB-47F5-BF57-049B22AF0282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A6F6E10-3B37-CC75-281A-91EBB9C554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60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>
            <a:extLst>
              <a:ext uri="{FF2B5EF4-FFF2-40B4-BE49-F238E27FC236}">
                <a16:creationId xmlns:a16="http://schemas.microsoft.com/office/drawing/2014/main" id="{FA453DB7-44CB-43E2-A6CA-68C33D4F15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FEFE9F-6755-46F0-A732-20A35F1F3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417C8-A327-4241-B97A-37DCB94D7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2A6DF-3483-4792-9C61-03B7FD5F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2CF74-5262-4E0E-8650-DD44D90C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D1077-1EC5-4822-9DFE-8B20F01E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EDF008-9F47-418B-AAC7-C7DE61B4E0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4454" y="394052"/>
            <a:ext cx="2603092" cy="380106"/>
          </a:xfrm>
          <a:prstGeom prst="rect">
            <a:avLst/>
          </a:prstGeom>
        </p:spPr>
      </p:pic>
      <p:sp>
        <p:nvSpPr>
          <p:cNvPr id="9" name="Google Shape;42;p6">
            <a:extLst>
              <a:ext uri="{FF2B5EF4-FFF2-40B4-BE49-F238E27FC236}">
                <a16:creationId xmlns:a16="http://schemas.microsoft.com/office/drawing/2014/main" id="{3769FD97-97E6-4179-B668-19CF8F50F1B7}"/>
              </a:ext>
            </a:extLst>
          </p:cNvPr>
          <p:cNvSpPr/>
          <p:nvPr userDrawn="1"/>
        </p:nvSpPr>
        <p:spPr>
          <a:xfrm>
            <a:off x="-25706" y="6528258"/>
            <a:ext cx="12243412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10BF63-9EA5-4125-9A4E-6C73AFE2ABAD}"/>
              </a:ext>
            </a:extLst>
          </p:cNvPr>
          <p:cNvSpPr txBox="1"/>
          <p:nvPr userDrawn="1"/>
        </p:nvSpPr>
        <p:spPr>
          <a:xfrm>
            <a:off x="-25707" y="6571604"/>
            <a:ext cx="12243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3FE8A2A2-CBF2-4F4F-AE52-F8D38EDAF282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-534317" y="1437702"/>
            <a:ext cx="5849956" cy="4054207"/>
          </a:xfrm>
          <a:prstGeom prst="bentConnector3">
            <a:avLst>
              <a:gd name="adj1" fmla="val 471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A02FF085-4E30-4EF0-99ED-8802875FF8BB}"/>
              </a:ext>
            </a:extLst>
          </p:cNvPr>
          <p:cNvCxnSpPr>
            <a:cxnSpLocks/>
          </p:cNvCxnSpPr>
          <p:nvPr userDrawn="1"/>
        </p:nvCxnSpPr>
        <p:spPr>
          <a:xfrm rot="16200000" flipH="1">
            <a:off x="6876362" y="1437703"/>
            <a:ext cx="5849956" cy="4054207"/>
          </a:xfrm>
          <a:prstGeom prst="bentConnector3">
            <a:avLst>
              <a:gd name="adj1" fmla="val 471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87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;p2">
            <a:extLst>
              <a:ext uri="{FF2B5EF4-FFF2-40B4-BE49-F238E27FC236}">
                <a16:creationId xmlns:a16="http://schemas.microsoft.com/office/drawing/2014/main" id="{26F5047C-1E62-484F-89BA-25807D7017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CCFE9-1668-4C47-974F-200359B4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45D97-C4FB-4707-A2D0-EEEED3FCD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AC41F-3C48-4C52-A293-93D93F32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DC89E-25F9-491E-9A6E-722D2C4B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AB4E1-C79B-4F88-BA90-4345711E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BE162590-113B-4929-AED1-83C31768776F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C64E1450-1F40-4C6E-86A6-9A09FE9709B7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ED409BC-FABD-4243-BF45-C14DA0E0C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99639650-E7B5-46D9-887A-A38EC9DEAF35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EC836-E668-49E8-8369-DA1FEB668E33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1112063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>
            <a:extLst>
              <a:ext uri="{FF2B5EF4-FFF2-40B4-BE49-F238E27FC236}">
                <a16:creationId xmlns:a16="http://schemas.microsoft.com/office/drawing/2014/main" id="{1EFA6F2F-2132-4E5E-AE2B-C9F5751BC73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EA5C2B50-49F8-4D28-8A63-466FB5527D79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A8621E75-FD49-4465-8B12-1B63DEF4C7B5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BA6A23F8-9B83-4F06-83DE-60A51B0364BA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B9A25B-07D8-4086-A389-9AD9288A09FE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46D4C3-ADDC-4543-B9F0-473D41E1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80D98-B3CC-4EE9-83C5-20D14C9CB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D3FAD-7867-411F-AD91-885BB9D4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C0DBF-9679-4C98-925A-AD448D57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8B94C-BAF7-47A4-ACAD-68102452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64A42F-7A48-7F7B-7CF5-15B48F7FD8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057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;p2">
            <a:extLst>
              <a:ext uri="{FF2B5EF4-FFF2-40B4-BE49-F238E27FC236}">
                <a16:creationId xmlns:a16="http://schemas.microsoft.com/office/drawing/2014/main" id="{382FF16A-A660-4759-B45E-4D02A52B6E2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cxnSp>
        <p:nvCxnSpPr>
          <p:cNvPr id="9" name="Google Shape;64;p4">
            <a:extLst>
              <a:ext uri="{FF2B5EF4-FFF2-40B4-BE49-F238E27FC236}">
                <a16:creationId xmlns:a16="http://schemas.microsoft.com/office/drawing/2014/main" id="{DF09462E-2CA5-47FD-BAF6-2612B8CA22B0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Google Shape;65;p4">
            <a:extLst>
              <a:ext uri="{FF2B5EF4-FFF2-40B4-BE49-F238E27FC236}">
                <a16:creationId xmlns:a16="http://schemas.microsoft.com/office/drawing/2014/main" id="{80F7EEC7-5FBC-495A-A4B5-92B63FC0B06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Google Shape;42;p6">
            <a:extLst>
              <a:ext uri="{FF2B5EF4-FFF2-40B4-BE49-F238E27FC236}">
                <a16:creationId xmlns:a16="http://schemas.microsoft.com/office/drawing/2014/main" id="{1311CE1C-F247-4840-A805-8C935EA68052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1D05C5-F7B1-49F9-98EC-46C6EB19E6F3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DC94D-EA9A-4CFE-BAF2-781B8A94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0B820-9F02-4919-8AFB-3BCD4FA95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3602E-6DE5-419F-98AD-176B65C1D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F18D0-9A6E-4F37-A6E3-DAEB93D4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F5DB2-BFB2-4FA9-ABE1-2727C4AE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0F267-F11C-4944-9989-C6C29725F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E0F4B2A-1394-69AD-40A8-3118B974FE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70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9;p2">
            <a:extLst>
              <a:ext uri="{FF2B5EF4-FFF2-40B4-BE49-F238E27FC236}">
                <a16:creationId xmlns:a16="http://schemas.microsoft.com/office/drawing/2014/main" id="{2DBB17F4-77BB-425C-889A-2A7CDF1A41C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cxnSp>
        <p:nvCxnSpPr>
          <p:cNvPr id="11" name="Google Shape;64;p4">
            <a:extLst>
              <a:ext uri="{FF2B5EF4-FFF2-40B4-BE49-F238E27FC236}">
                <a16:creationId xmlns:a16="http://schemas.microsoft.com/office/drawing/2014/main" id="{F0001475-A15B-41EE-A5A6-FB043C94E81C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Google Shape;65;p4">
            <a:extLst>
              <a:ext uri="{FF2B5EF4-FFF2-40B4-BE49-F238E27FC236}">
                <a16:creationId xmlns:a16="http://schemas.microsoft.com/office/drawing/2014/main" id="{66F1FE32-3ADC-4945-B045-EF0636312091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Google Shape;42;p6">
            <a:extLst>
              <a:ext uri="{FF2B5EF4-FFF2-40B4-BE49-F238E27FC236}">
                <a16:creationId xmlns:a16="http://schemas.microsoft.com/office/drawing/2014/main" id="{890D587E-CA5D-4110-AA89-9DFDB6AF3655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F42D62-C0E0-4143-A5DD-7A403E179B89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75C95-C54C-43BD-B411-AFAECF2A1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2C210-610F-4DD1-87B3-C5DD25773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88AE8-218B-401E-8B04-ADBC68CE9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C859F-746B-479A-A6B4-A95648531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EDF31-6DB9-424A-8DAB-182493554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B40FA-01D6-444B-894E-B7A36404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54116-6D93-4C5C-94F1-796BE7C5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76195-AAD4-40E3-B727-60FD6919A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619E868-BB91-CD2D-12EA-EDEAD5007B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30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9;p2">
            <a:extLst>
              <a:ext uri="{FF2B5EF4-FFF2-40B4-BE49-F238E27FC236}">
                <a16:creationId xmlns:a16="http://schemas.microsoft.com/office/drawing/2014/main" id="{8855DBC7-A32B-4E2D-A517-54481C85C66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96F3AFED-E1C5-4DA4-A7F1-94E656594E99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A7E2B207-5EA2-4642-A494-D15C83DB7E70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13EBAA7F-C55E-4039-9AB9-50BF27A23BE3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A9C325-59B3-4BEF-B738-CA8406B2120A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D8FB2-BB4A-4F92-819E-8FD70630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3B7A68-D193-46BB-AC31-6A3E29E6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EEDCF-C42D-4B8E-9504-C1CF159F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66879-4201-4661-8197-1CA17A40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AECEA5-8204-98B4-52BD-0A288861B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7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;p2">
            <a:extLst>
              <a:ext uri="{FF2B5EF4-FFF2-40B4-BE49-F238E27FC236}">
                <a16:creationId xmlns:a16="http://schemas.microsoft.com/office/drawing/2014/main" id="{97E176BA-1C98-4813-B15B-91E06470041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cxnSp>
        <p:nvCxnSpPr>
          <p:cNvPr id="6" name="Google Shape;64;p4">
            <a:extLst>
              <a:ext uri="{FF2B5EF4-FFF2-40B4-BE49-F238E27FC236}">
                <a16:creationId xmlns:a16="http://schemas.microsoft.com/office/drawing/2014/main" id="{5B19B956-5F3C-4EE2-991F-554CD18EC10D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Google Shape;65;p4">
            <a:extLst>
              <a:ext uri="{FF2B5EF4-FFF2-40B4-BE49-F238E27FC236}">
                <a16:creationId xmlns:a16="http://schemas.microsoft.com/office/drawing/2014/main" id="{A77EF992-A276-4955-9341-F2A78A657E82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Google Shape;42;p6">
            <a:extLst>
              <a:ext uri="{FF2B5EF4-FFF2-40B4-BE49-F238E27FC236}">
                <a16:creationId xmlns:a16="http://schemas.microsoft.com/office/drawing/2014/main" id="{CC05FE13-5C8B-4624-B46E-726316D7B3BA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A79C5A-1B99-4301-8228-006D9289B9D6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AF1DA-F2AF-4770-A5C5-74DCC0615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1385C-8E85-4062-A5C5-626F5B9C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70466-D798-4762-8B5F-C4C45DFD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3BE13F-A02B-A8EC-FFB0-FBA199FC59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25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;p2">
            <a:extLst>
              <a:ext uri="{FF2B5EF4-FFF2-40B4-BE49-F238E27FC236}">
                <a16:creationId xmlns:a16="http://schemas.microsoft.com/office/drawing/2014/main" id="{EC313906-16EB-41CE-AC11-D9C4E81F90C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cxnSp>
        <p:nvCxnSpPr>
          <p:cNvPr id="9" name="Google Shape;64;p4">
            <a:extLst>
              <a:ext uri="{FF2B5EF4-FFF2-40B4-BE49-F238E27FC236}">
                <a16:creationId xmlns:a16="http://schemas.microsoft.com/office/drawing/2014/main" id="{81BA45FA-7B86-4F0F-9506-6C69815674DF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Google Shape;65;p4">
            <a:extLst>
              <a:ext uri="{FF2B5EF4-FFF2-40B4-BE49-F238E27FC236}">
                <a16:creationId xmlns:a16="http://schemas.microsoft.com/office/drawing/2014/main" id="{03F1B087-9E0F-4C56-B284-15989560AED6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Google Shape;42;p6">
            <a:extLst>
              <a:ext uri="{FF2B5EF4-FFF2-40B4-BE49-F238E27FC236}">
                <a16:creationId xmlns:a16="http://schemas.microsoft.com/office/drawing/2014/main" id="{2EB8CB72-7218-4964-A7BF-4E636C46E66D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00D969-8A7D-4F30-92F5-E4E2CEC35371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10D37-7D2F-445A-B66A-BDEAEFE4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82586-9609-4352-B843-AF9E2D29C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C957B-5917-4FEF-9BC5-196A7D977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75C0E-D71E-4FD5-A49C-280EB808B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754A5-B337-40C5-B755-213A4E6D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1268E-4A8D-46AC-8DD9-9D41C9D9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1921079-8006-B048-4E4B-671C44AE96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8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447409D-5BA4-44E3-9E3F-BCF7ED4586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A5CF12-C9D6-4638-8DC7-64A0FE6C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00B6E-43E0-4375-B737-55A87B54A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ED8D2-E559-4365-A5A5-AD781AC7D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25F1E-32A5-41AA-BC47-BF0A17D6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FECBF-1B85-4B43-AA1D-777D52F3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6768AAF2-1963-4E12-8032-FBD6401C48E1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B2929D1A-C6B1-4AE4-9F17-E326541A5852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901E556-1C94-4B7D-AD07-CD5F83175C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780D7692-E128-4EE9-A503-9219D8A8810E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1EA555-0698-4D71-95D6-C23420FA24D5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2595283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;p2">
            <a:extLst>
              <a:ext uri="{FF2B5EF4-FFF2-40B4-BE49-F238E27FC236}">
                <a16:creationId xmlns:a16="http://schemas.microsoft.com/office/drawing/2014/main" id="{F96D52D3-EE00-4880-B6A1-6E3885F621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cxnSp>
        <p:nvCxnSpPr>
          <p:cNvPr id="9" name="Google Shape;64;p4">
            <a:extLst>
              <a:ext uri="{FF2B5EF4-FFF2-40B4-BE49-F238E27FC236}">
                <a16:creationId xmlns:a16="http://schemas.microsoft.com/office/drawing/2014/main" id="{07E8F182-8848-4640-A2C7-681220BC95CD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Google Shape;65;p4">
            <a:extLst>
              <a:ext uri="{FF2B5EF4-FFF2-40B4-BE49-F238E27FC236}">
                <a16:creationId xmlns:a16="http://schemas.microsoft.com/office/drawing/2014/main" id="{5CF0589A-19E1-47E8-BE50-53C87EBF475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Google Shape;42;p6">
            <a:extLst>
              <a:ext uri="{FF2B5EF4-FFF2-40B4-BE49-F238E27FC236}">
                <a16:creationId xmlns:a16="http://schemas.microsoft.com/office/drawing/2014/main" id="{ABC1EFFA-5B97-41AB-95C5-88272C30E68C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F41E1F-7CCA-4258-8C53-E9BB2B87F673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D0E5AB-718F-4F23-9D7D-4449506FE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9BCA99-C087-456B-92A0-8586B8095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44C09-D5AA-4B27-96D2-EA4ADB6CD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B0321-AD48-4325-9FA5-168B7899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66541-0501-41BE-BA9B-31B28E6C0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945B3-1064-4A00-9EA9-75BBD9E8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6650A93-6798-097B-5158-E75C93849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734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>
            <a:extLst>
              <a:ext uri="{FF2B5EF4-FFF2-40B4-BE49-F238E27FC236}">
                <a16:creationId xmlns:a16="http://schemas.microsoft.com/office/drawing/2014/main" id="{FDC26921-9C52-4206-B060-CB7E256FD95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648DFE05-5523-4DE0-9C1B-B233BB500A97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95A95379-A55B-41D3-80D7-54451760AD78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371F50CA-90EA-473F-8AC7-E61DCAE05248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32CA3D-3145-406D-8B95-6EB0FC02EA66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CC020E-194A-41B2-892E-5E4AE2773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17EA1-462A-4E10-BD34-760207E63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C9462-0F27-42D3-AE7B-254F18FE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4F097-8C1D-490A-B29D-2A740DCC2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ECFDC-4B4A-446C-9092-F6FDB897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BECD4DB-42D3-57CC-A827-66C257FD07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22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;p2">
            <a:extLst>
              <a:ext uri="{FF2B5EF4-FFF2-40B4-BE49-F238E27FC236}">
                <a16:creationId xmlns:a16="http://schemas.microsoft.com/office/drawing/2014/main" id="{7EE6EDBB-8341-4F46-A2D3-948E5933F1C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234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D1E9BBC5-3EAA-4C89-B0C1-14D087BE84C2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59A67F17-4968-4841-B7A4-57A6491D5ED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361773EF-501F-4A42-9264-1CA852E6C6D6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6B2D61-416E-4E3C-A630-45F1AA94E0FA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C19186-C23A-4AF5-AD66-AF89DECEF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1A99B-D4BA-41A4-BB47-61F991B9E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F79FB-F90A-46C5-88A7-3AED161C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219-99BD-4072-84BC-9C152FB6AECA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EA1A3-D86E-4521-99B6-F41C6A24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D5BA7-820D-4DAB-8230-129B5487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1232-8518-4EBC-B4A3-5BC69B4C003D}" type="slidenum">
              <a:rPr lang="en-MY" smtClean="0"/>
              <a:t>‹#›</a:t>
            </a:fld>
            <a:endParaRPr lang="en-MY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12DE051-5C34-848A-EF34-AF4D355D5B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8911" y="426204"/>
            <a:ext cx="1804577" cy="2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8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EBB1E20-61E5-48FA-984D-9B429FCE18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C4550D-60C3-47DD-93EE-03FB6225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A79B3-860A-4F82-BBFC-499300A16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E267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2A5CE-8E8D-42A4-A707-7CC2CF6B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DEBA2-716A-4552-A09F-0789238C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0A168-7905-4A77-BA57-3E515249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7" name="Google Shape;64;p4">
            <a:extLst>
              <a:ext uri="{FF2B5EF4-FFF2-40B4-BE49-F238E27FC236}">
                <a16:creationId xmlns:a16="http://schemas.microsoft.com/office/drawing/2014/main" id="{9A69B28C-BF4D-404A-8A27-342C128EA521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oogle Shape;65;p4">
            <a:extLst>
              <a:ext uri="{FF2B5EF4-FFF2-40B4-BE49-F238E27FC236}">
                <a16:creationId xmlns:a16="http://schemas.microsoft.com/office/drawing/2014/main" id="{250D21B4-8A7F-418A-9315-F272280C741C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Google Shape;42;p6">
            <a:extLst>
              <a:ext uri="{FF2B5EF4-FFF2-40B4-BE49-F238E27FC236}">
                <a16:creationId xmlns:a16="http://schemas.microsoft.com/office/drawing/2014/main" id="{00D0ECA3-CD63-41C7-A8DF-FB09844AC8E1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CF0B2F-9BFD-4A4F-9072-04C99EF8522D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9CC8862-81D4-8DA6-EF5A-F8A13F21D4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4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59F5920-A639-4F74-A7E6-0D2D87BBB6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45F36C-9F4D-457D-9C44-C5B0BD6D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8B683-A4B7-4A3D-9642-F6A457571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C1D26-38C1-4F6E-849C-4A4B57B83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0C18C-AEAD-4587-8B8A-64C10FD4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2BA05-1D86-4269-B31B-811A687CD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D735D-597E-4F4B-AAE9-369A83E9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062D91A6-792D-47D8-9893-EF38419A15D7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8A8D074F-DD73-4A6A-8710-09F703174328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255C2CAD-9ABE-48D2-BD38-62301DDE609A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56770F-2831-4A77-BA95-0A9CC945C2FA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B89A405-052D-8ECB-F691-18D557D8F5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9A147E8-C5AE-4980-8F0F-374F2E508B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A217C9-DC43-4F40-B6E7-2794904B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85407-0E68-407E-B876-A56D56A83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E26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EE2DE-9F47-4835-A3E6-4A4CEC899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EBF6C6-A778-4BFA-A6D5-D869F5449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E26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CD830D-F849-4054-93E0-2A0EBEEE3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9383A-BD48-405D-8A4A-82F9BF67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5DD236-2B0F-409A-AF7D-AAEDB63D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4CD66-4BFF-4355-8A52-B2686638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Google Shape;64;p4">
            <a:extLst>
              <a:ext uri="{FF2B5EF4-FFF2-40B4-BE49-F238E27FC236}">
                <a16:creationId xmlns:a16="http://schemas.microsoft.com/office/drawing/2014/main" id="{C7F24E4F-C5E8-419C-9E5F-7629071E42AA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Google Shape;65;p4">
            <a:extLst>
              <a:ext uri="{FF2B5EF4-FFF2-40B4-BE49-F238E27FC236}">
                <a16:creationId xmlns:a16="http://schemas.microsoft.com/office/drawing/2014/main" id="{D1F027A7-4ED8-4579-A35B-542768CA9538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Google Shape;42;p6">
            <a:extLst>
              <a:ext uri="{FF2B5EF4-FFF2-40B4-BE49-F238E27FC236}">
                <a16:creationId xmlns:a16="http://schemas.microsoft.com/office/drawing/2014/main" id="{0EFC16B4-B60E-4AB3-9B25-AD39CEA9630E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04F586-811C-4C76-B31D-1326F15467D5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28F89BD-7CDE-B668-597D-68FD9D2005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6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E1CFF33-521A-4496-A967-53B08C11E3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8F26E8-35E8-4432-8CF4-576AEC53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49DA0-82CD-4707-BCE7-2FC8D9BD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36DD8-5780-42E5-A693-CEB463A2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838A1-E7D0-4BA0-AB4B-05CBBFEA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6" name="Google Shape;64;p4">
            <a:extLst>
              <a:ext uri="{FF2B5EF4-FFF2-40B4-BE49-F238E27FC236}">
                <a16:creationId xmlns:a16="http://schemas.microsoft.com/office/drawing/2014/main" id="{C2385157-8474-470B-8A72-DEE9AACF85B4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Google Shape;65;p4">
            <a:extLst>
              <a:ext uri="{FF2B5EF4-FFF2-40B4-BE49-F238E27FC236}">
                <a16:creationId xmlns:a16="http://schemas.microsoft.com/office/drawing/2014/main" id="{788BE15E-84FB-47DD-BFB8-643A4A06A51A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Google Shape;42;p6">
            <a:extLst>
              <a:ext uri="{FF2B5EF4-FFF2-40B4-BE49-F238E27FC236}">
                <a16:creationId xmlns:a16="http://schemas.microsoft.com/office/drawing/2014/main" id="{1CF69A92-38BE-41D8-B539-6CB84857288D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E4C6AC-5194-4A8E-BED7-90FBF5884407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0969C8F-FB17-7571-DB08-43D84FE82C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9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28C21E4-D72E-4DA4-98AE-CBD967E06E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FC4DD-4566-4EEE-AAAA-6006968D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B8DE1-36AF-4F49-9547-665DFB5E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4A8A3-7C34-47A7-8665-FCB55CD5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5" name="Google Shape;64;p4">
            <a:extLst>
              <a:ext uri="{FF2B5EF4-FFF2-40B4-BE49-F238E27FC236}">
                <a16:creationId xmlns:a16="http://schemas.microsoft.com/office/drawing/2014/main" id="{41A632C7-BC74-4A18-8B7D-4B415B6B82F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Google Shape;65;p4">
            <a:extLst>
              <a:ext uri="{FF2B5EF4-FFF2-40B4-BE49-F238E27FC236}">
                <a16:creationId xmlns:a16="http://schemas.microsoft.com/office/drawing/2014/main" id="{A12B361A-93F2-4F2F-952F-FB16C3294328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Google Shape;42;p6">
            <a:extLst>
              <a:ext uri="{FF2B5EF4-FFF2-40B4-BE49-F238E27FC236}">
                <a16:creationId xmlns:a16="http://schemas.microsoft.com/office/drawing/2014/main" id="{1428F3B2-50FA-41A8-8CBC-00017AC3A673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4C378C-A5D6-4C7B-8459-A27C019547A0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DE5DB94-A600-CA0A-ADD6-6FE5644FCC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54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7FDDC58-4953-485F-AB99-E7655A3548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D71F95-D718-47F4-B2E2-C5717FF90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1E0E5-F1F0-4ECC-BC89-145AC4810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C8064-377E-4006-8215-3FEBB6A8F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30249-ABB4-41EB-829F-06382453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8D58C-86D2-4AE1-AB4E-1CB98096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26EEB-7021-4721-9963-7F5B5C7C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27F55D32-9E22-4C0A-8991-E877743FFEE0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B192F451-54DF-4939-AC8C-9847CE4D03E2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119AC9E9-1E9D-4049-9D2B-CC0527C86086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30B48E-F344-43BA-BEBF-789D04E37B07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3EB67E6-14BF-2014-D65E-F16DCF84FB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3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2854E13-F2C0-4843-A5F8-9F5631A948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63DC57-0BA7-4A3E-B4AD-A677922F5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2234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B2B9A1-8D9E-4943-895F-622BEABA2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7EC71-1CC0-4D4B-A897-A903A8146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AE819-6381-45B5-976D-B2A3E89B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F495-BC4A-4493-B56A-A83CED55EFA2}" type="datetimeFigureOut">
              <a:rPr lang="en-MY" smtClean="0"/>
              <a:t>8/8/2024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AC887-81DC-428E-BEAA-C10C23DC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E0A09-AEAB-4CE2-96CA-89D2223C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1A09-1906-4535-AE4F-A38C0E3F4FCB}" type="slidenum">
              <a:rPr lang="en-MY" smtClean="0"/>
              <a:t>‹#›</a:t>
            </a:fld>
            <a:endParaRPr lang="en-MY"/>
          </a:p>
        </p:txBody>
      </p:sp>
      <p:cxnSp>
        <p:nvCxnSpPr>
          <p:cNvPr id="8" name="Google Shape;64;p4">
            <a:extLst>
              <a:ext uri="{FF2B5EF4-FFF2-40B4-BE49-F238E27FC236}">
                <a16:creationId xmlns:a16="http://schemas.microsoft.com/office/drawing/2014/main" id="{3B39C363-0E0C-4063-B92F-B4CFB235419B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859316"/>
            <a:ext cx="0" cy="586215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oogle Shape;65;p4">
            <a:extLst>
              <a:ext uri="{FF2B5EF4-FFF2-40B4-BE49-F238E27FC236}">
                <a16:creationId xmlns:a16="http://schemas.microsoft.com/office/drawing/2014/main" id="{D030A58B-F061-4C4B-8090-95AAE8C610F5}"/>
              </a:ext>
            </a:extLst>
          </p:cNvPr>
          <p:cNvCxnSpPr>
            <a:cxnSpLocks/>
          </p:cNvCxnSpPr>
          <p:nvPr userDrawn="1"/>
        </p:nvCxnSpPr>
        <p:spPr>
          <a:xfrm>
            <a:off x="11722989" y="0"/>
            <a:ext cx="0" cy="22033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Google Shape;42;p6">
            <a:extLst>
              <a:ext uri="{FF2B5EF4-FFF2-40B4-BE49-F238E27FC236}">
                <a16:creationId xmlns:a16="http://schemas.microsoft.com/office/drawing/2014/main" id="{11578021-50E5-4444-9B08-55C4A89C92F8}"/>
              </a:ext>
            </a:extLst>
          </p:cNvPr>
          <p:cNvSpPr/>
          <p:nvPr userDrawn="1"/>
        </p:nvSpPr>
        <p:spPr>
          <a:xfrm rot="16200000">
            <a:off x="-3254850" y="3254850"/>
            <a:ext cx="6858000" cy="348300"/>
          </a:xfrm>
          <a:prstGeom prst="rect">
            <a:avLst/>
          </a:prstGeom>
          <a:solidFill>
            <a:srgbClr val="8E2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EE73A5-DC1B-4688-B4D7-60D93CBB9043}"/>
              </a:ext>
            </a:extLst>
          </p:cNvPr>
          <p:cNvSpPr txBox="1"/>
          <p:nvPr userDrawn="1"/>
        </p:nvSpPr>
        <p:spPr>
          <a:xfrm rot="16200000">
            <a:off x="-3254851" y="3298196"/>
            <a:ext cx="6858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Arshad </a:t>
            </a:r>
            <a:r>
              <a:rPr lang="en-MY" sz="105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Ayub</a:t>
            </a:r>
            <a:r>
              <a:rPr lang="en-MY" sz="10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Graduate Business School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23E81A-22CA-92E3-CC5B-36EE37DEA9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555" y="423386"/>
            <a:ext cx="1847289" cy="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1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27DB9-0C1A-4558-8189-B0C885E0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48A98-BB60-4ED3-96CF-CB606050B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CEC26-80B3-4BF7-8D01-155879D6F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9B48F495-BC4A-4493-B56A-A83CED55EFA2}" type="datetimeFigureOut">
              <a:rPr lang="en-MY" smtClean="0"/>
              <a:pPr/>
              <a:t>8/8/2024</a:t>
            </a:fld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8C8D9-BDA1-492E-AF60-CE588A8FB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1AAE9-05E3-47DA-ACAC-864BD3FED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0E2F1A09-1906-4535-AE4F-A38C0E3F4FCB}" type="slidenum">
              <a:rPr lang="en-MY" smtClean="0"/>
              <a:pPr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9208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042EC-02BF-4633-B0F6-878FA014E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1C4A7-5828-4B1F-B0C4-10E4F07C7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D22CA-36AC-4142-9C9B-33EAA7F6D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930B2219-99BD-4072-84BC-9C152FB6AECA}" type="datetimeFigureOut">
              <a:rPr lang="en-MY" smtClean="0"/>
              <a:pPr/>
              <a:t>8/8/2024</a:t>
            </a:fld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B929C-2611-4FC0-B17C-7D835ADD3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CB10E-D308-4B87-A38E-9EB67D732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BD0E1232-8518-4EBC-B4A3-5BC69B4C003D}" type="slidenum">
              <a:rPr lang="en-MY" smtClean="0"/>
              <a:pPr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637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88B34-E716-4C25-BA3B-46F974BCF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4E82C-7B6A-4AEE-8A75-4FCCB730D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6916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111C-A25C-4DAF-AB71-5FCCA10D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25B0-4A23-4D64-A5C2-EB75B7683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618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Open Sans</vt:lpstr>
      <vt:lpstr>Verdana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Azmil Abd Rahman</dc:creator>
  <cp:lastModifiedBy>AZMIL BIN ABD RAHMAN</cp:lastModifiedBy>
  <cp:revision>5</cp:revision>
  <dcterms:created xsi:type="dcterms:W3CDTF">2023-02-17T03:29:21Z</dcterms:created>
  <dcterms:modified xsi:type="dcterms:W3CDTF">2024-08-08T07:54:55Z</dcterms:modified>
</cp:coreProperties>
</file>